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3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3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E6F1-DB8F-4291-ACCC-0CF5E288ED9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CE34-EE95-4EBF-AF46-2E79FAD9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1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svgsilh.com/009688/image/147541.html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chain, spectacles&#10;&#10;Description automatically generated">
            <a:extLst>
              <a:ext uri="{FF2B5EF4-FFF2-40B4-BE49-F238E27FC236}">
                <a16:creationId xmlns:a16="http://schemas.microsoft.com/office/drawing/2014/main" id="{18106C5B-C037-445C-868E-0533C435F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1" y="3033283"/>
            <a:ext cx="5946816" cy="124862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6A3648F-CD62-4F9F-8609-A9A73221E3A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272" y="91440"/>
            <a:ext cx="9119456" cy="6675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AC5F0F-9AA3-40C3-9403-C21039BCF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12454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askerville Old Face" panose="02020602080505020303" pitchFamily="18" charset="0"/>
              </a:rPr>
              <a:t>Certificate of Participation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AC7DB-97EB-43A4-BB8C-CD7D29DD2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1857"/>
            <a:ext cx="6858000" cy="71604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For their participation in the 2021 North Texas Community Cleanup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521A4-1B75-4438-989A-0EA3121DA502}"/>
              </a:ext>
            </a:extLst>
          </p:cNvPr>
          <p:cNvSpPr txBox="1"/>
          <p:nvPr/>
        </p:nvSpPr>
        <p:spPr>
          <a:xfrm>
            <a:off x="3279876" y="1816213"/>
            <a:ext cx="258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Presented To: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8A5BB1-5BF2-40DB-BE78-906B809BB87F}"/>
              </a:ext>
            </a:extLst>
          </p:cNvPr>
          <p:cNvSpPr txBox="1">
            <a:spLocks/>
          </p:cNvSpPr>
          <p:nvPr/>
        </p:nvSpPr>
        <p:spPr>
          <a:xfrm>
            <a:off x="1143000" y="5010585"/>
            <a:ext cx="6858000" cy="598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Baskerville Old Face" panose="02020602080505020303" pitchFamily="18" charset="0"/>
              </a:rPr>
              <a:t>Held September 1</a:t>
            </a:r>
            <a:r>
              <a:rPr lang="en-US" sz="2800" baseline="30000" dirty="0">
                <a:latin typeface="Baskerville Old Face" panose="02020602080505020303" pitchFamily="18" charset="0"/>
              </a:rPr>
              <a:t>st</a:t>
            </a:r>
            <a:r>
              <a:rPr lang="en-US" sz="2800" dirty="0">
                <a:latin typeface="Baskerville Old Face" panose="02020602080505020303" pitchFamily="18" charset="0"/>
              </a:rPr>
              <a:t> – October 31</a:t>
            </a:r>
            <a:r>
              <a:rPr lang="en-US" sz="2800" baseline="30000" dirty="0">
                <a:latin typeface="Baskerville Old Face" panose="02020602080505020303" pitchFamily="18" charset="0"/>
              </a:rPr>
              <a:t>st</a:t>
            </a:r>
            <a:r>
              <a:rPr lang="en-US" sz="2800" dirty="0">
                <a:latin typeface="Baskerville Old Face" panose="02020602080505020303" pitchFamily="18" charset="0"/>
              </a:rPr>
              <a:t>, 2021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38D8C74-52A3-49D2-B2E7-FE9E0102F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84" y="5186997"/>
            <a:ext cx="1097280" cy="1097280"/>
          </a:xfrm>
          <a:prstGeom prst="rect">
            <a:avLst/>
          </a:prstGeom>
        </p:spPr>
      </p:pic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260B508A-99C2-4FE3-9477-45BA37BB3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6" y="5300484"/>
            <a:ext cx="1406887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A7FD6-2AA6-43EB-8C57-D8B49FCE4B49}"/>
              </a:ext>
            </a:extLst>
          </p:cNvPr>
          <p:cNvCxnSpPr>
            <a:cxnSpLocks/>
          </p:cNvCxnSpPr>
          <p:nvPr/>
        </p:nvCxnSpPr>
        <p:spPr>
          <a:xfrm>
            <a:off x="1736035" y="3127513"/>
            <a:ext cx="56719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E6678EA-DBD4-4891-B086-90D377A06F67}"/>
              </a:ext>
            </a:extLst>
          </p:cNvPr>
          <p:cNvSpPr txBox="1"/>
          <p:nvPr/>
        </p:nvSpPr>
        <p:spPr>
          <a:xfrm>
            <a:off x="1984523" y="2585679"/>
            <a:ext cx="500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215232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Calibri Light</vt:lpstr>
      <vt:lpstr>Office Theme</vt:lpstr>
      <vt:lpstr>Certificate of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of Participation</dc:title>
  <dc:creator>Crysta Guzman</dc:creator>
  <cp:lastModifiedBy>Brian Geck</cp:lastModifiedBy>
  <cp:revision>10</cp:revision>
  <dcterms:created xsi:type="dcterms:W3CDTF">2021-03-05T21:13:24Z</dcterms:created>
  <dcterms:modified xsi:type="dcterms:W3CDTF">2021-09-01T20:43:59Z</dcterms:modified>
</cp:coreProperties>
</file>